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858000" cy="9144000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82" d="100"/>
          <a:sy n="82" d="100"/>
        </p:scale>
        <p:origin x="-162" y="762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0"/>
          <c:w val="0.96473121403830986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2495742228692479"/>
                  <c:y val="6.59730662396056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20904</a:t>
                    </a:r>
                    <a:endParaRPr lang="ru-RU" dirty="0" smtClean="0"/>
                  </a:p>
                </c:rich>
              </c:tx>
              <c:showVal val="1"/>
            </c:dLbl>
            <c:dLbl>
              <c:idx val="1"/>
              <c:layout>
                <c:manualLayout>
                  <c:x val="-9.6796250672688988E-2"/>
                  <c:y val="8.854593197949733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16614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.24075353997716745"/>
                  <c:y val="-1.88647768996450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23375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9.8397678173147818E-2"/>
                  <c:y val="0.142417593185700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22438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9.2106091995856551E-2"/>
                  <c:y val="9.912262829557819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23239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2.088553477607626E-2"/>
                  <c:y val="6.66995369805695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25827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56E-2"/>
                  <c:y val="7.035138515077246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41397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364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2008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13751</c:v>
                </c:pt>
                <c:pt idx="1">
                  <c:v>14245</c:v>
                </c:pt>
                <c:pt idx="2">
                  <c:v>16479</c:v>
                </c:pt>
                <c:pt idx="3">
                  <c:v>20025</c:v>
                </c:pt>
                <c:pt idx="4">
                  <c:v>21003</c:v>
                </c:pt>
                <c:pt idx="5">
                  <c:v>24124</c:v>
                </c:pt>
                <c:pt idx="6">
                  <c:v>36102</c:v>
                </c:pt>
                <c:pt idx="7">
                  <c:v>25837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57008896"/>
        <c:axId val="57010432"/>
        <c:axId val="0"/>
      </c:bar3DChart>
      <c:catAx>
        <c:axId val="570088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57010432"/>
        <c:crosses val="autoZero"/>
        <c:auto val="1"/>
        <c:lblAlgn val="ctr"/>
        <c:lblOffset val="100"/>
      </c:catAx>
      <c:valAx>
        <c:axId val="5701043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7008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66" y="4357718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0.06944</cdr:x>
      <cdr:y>0.64086</cdr:y>
    </cdr:from>
    <cdr:to>
      <cdr:x>0.11582</cdr:x>
      <cdr:y>0.85005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346651" y="4082505"/>
          <a:ext cx="1212573" cy="47711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0.1875</cdr:x>
      <cdr:y>0.64086</cdr:y>
    </cdr:from>
    <cdr:to>
      <cdr:x>0.2239</cdr:x>
      <cdr:y>0.85624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91824" y="4151778"/>
          <a:ext cx="1248454" cy="374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0.52083</cdr:x>
      <cdr:y>0.54227</cdr:y>
    </cdr:from>
    <cdr:to>
      <cdr:x>0.57212</cdr:x>
      <cdr:y>0.8049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4860492" y="3640630"/>
          <a:ext cx="1522340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0.29861</cdr:x>
      <cdr:y>0.57924</cdr:y>
    </cdr:from>
    <cdr:to>
      <cdr:x>0.34873</cdr:x>
      <cdr:y>0.85558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2528723" y="3900697"/>
          <a:ext cx="160181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</cdr:x>
      <cdr:y>0.38205</cdr:y>
    </cdr:from>
    <cdr:to>
      <cdr:x>0.77386</cdr:x>
      <cdr:y>0.74135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796684" y="3133198"/>
          <a:ext cx="2082689" cy="245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0.40972</cdr:x>
      <cdr:y>0.52994</cdr:y>
    </cdr:from>
    <cdr:to>
      <cdr:x>0.45984</cdr:x>
      <cdr:y>0.83961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3575133" y="3711543"/>
          <a:ext cx="1795007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>
              <a:solidFill>
                <a:srgbClr val="FFFF00"/>
              </a:solidFill>
            </a:rPr>
            <a:t>Р</a:t>
          </a:r>
          <a:r>
            <a:rPr lang="ru-RU" sz="1200" dirty="0" smtClean="0">
              <a:solidFill>
                <a:srgbClr val="FFFF00"/>
              </a:solidFill>
            </a:rPr>
            <a:t>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0.61806</cdr:x>
      <cdr:y>0.48065</cdr:y>
    </cdr:from>
    <cdr:to>
      <cdr:x>0.70186</cdr:x>
      <cdr:y>0.74328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27841" y="3116223"/>
          <a:ext cx="1522340" cy="86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0.86211</cdr:x>
      <cdr:y>0.37895</cdr:y>
    </cdr:from>
    <cdr:to>
      <cdr:x>0.91222</cdr:x>
      <cdr:y>0.77945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7965578" y="3099600"/>
          <a:ext cx="232150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685800"/>
            <a:ext cx="47720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370656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br>
              <a:rPr lang="ru-RU" sz="2000" dirty="0" smtClean="0"/>
            </a:br>
            <a:r>
              <a:rPr lang="ru-RU" sz="2000" dirty="0" smtClean="0"/>
              <a:t> за </a:t>
            </a:r>
            <a:r>
              <a:rPr lang="ru-RU" sz="2000" dirty="0" smtClean="0"/>
              <a:t>январь-декабрь </a:t>
            </a:r>
            <a:r>
              <a:rPr lang="ru-RU" sz="2000" dirty="0" smtClean="0"/>
              <a:t>2017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915" y="3013862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632585" y="3656804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1918469" y="3513928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776517" y="2013730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5347493" y="2299482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385" y="1085036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33047" y="2585234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76253" y="2156606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1723</TotalTime>
  <Words>60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 за январь-декабрь 2017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192</cp:revision>
  <dcterms:created xsi:type="dcterms:W3CDTF">2015-09-07T13:31:04Z</dcterms:created>
  <dcterms:modified xsi:type="dcterms:W3CDTF">2018-03-16T11:12:18Z</dcterms:modified>
</cp:coreProperties>
</file>