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7ADB-6B01-43D2-ADBA-278A81E17195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3F844-9C15-42D9-A421-54E4C86FF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3F844-9C15-42D9-A421-54E4C86FF3D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C7F8D1-9186-4A71-BC8E-9CD517DD381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81529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Отгрузка товаров собственного  производства, работы  и услуги 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выполненные собственными силами  по промышленности  Удмуртской  республики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за январь-сентябрь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2015 года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71736" y="928670"/>
            <a:ext cx="3929090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Отгружено товаров собственного  производства, выполнено работ и услуг собственными силами  на сумму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318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 рублей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286248" y="2071678"/>
            <a:ext cx="484632" cy="500066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643306" y="2643182"/>
            <a:ext cx="1714512" cy="100013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структуре отгруженной продукции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4440000">
            <a:off x="2866465" y="3379006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28662" y="3571876"/>
            <a:ext cx="1714512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Доля добывающих производств составляет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38,6%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286248" y="3714752"/>
            <a:ext cx="484632" cy="28575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000364" y="4071942"/>
            <a:ext cx="2500330" cy="1057276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Обрабатывающие производства отмечены показателем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54,4%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-2700000">
            <a:off x="5347013" y="3814250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715008" y="4357694"/>
            <a:ext cx="3000396" cy="171451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Удельный вес предприятий по производству и распределению электроэнергии, газа и воды зафиксирован на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уровне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7,0%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нефть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214422"/>
            <a:ext cx="19431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фото_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5286388"/>
            <a:ext cx="242887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zapiski\SAPICKA\ТЭ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1928802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60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Отгрузка товаров собственного  производства, работы  и услуги ,   выполненные собственными силами  по промышленности  Удмуртской  республики за январь-сентябрь 2015 года</vt:lpstr>
    </vt:vector>
  </TitlesOfParts>
  <Company>kgsur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Отгрузка товаров собственного  производства, работы  и услуги ,  выпол ненные собственными силами  за январь-март 2015 года</dc:title>
  <dc:creator>aug05</dc:creator>
  <cp:lastModifiedBy>P18_ChurakovaII</cp:lastModifiedBy>
  <cp:revision>17</cp:revision>
  <dcterms:created xsi:type="dcterms:W3CDTF">2014-12-18T05:30:43Z</dcterms:created>
  <dcterms:modified xsi:type="dcterms:W3CDTF">2015-10-29T05:27:41Z</dcterms:modified>
</cp:coreProperties>
</file>