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A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8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7E54E-6D67-4EB8-8987-9ED6346609B8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ECA7-657B-45E6-82D7-12742048A0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9ECA7-657B-45E6-82D7-12742048A0F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5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5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5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7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97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28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45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47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8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65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0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2BE2-EF3A-4716-9302-474DC8084676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0A2E-3E02-457C-A710-26B2C209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2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4424" y="764704"/>
            <a:ext cx="2897088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4488" y="2924944"/>
            <a:ext cx="2664296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4488" y="5059777"/>
            <a:ext cx="2664296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56856" y="5059777"/>
            <a:ext cx="2664296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81192" y="2924944"/>
            <a:ext cx="2880320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64424" y="5059777"/>
            <a:ext cx="2897088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52022" y="764704"/>
            <a:ext cx="2664296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4488" y="764704"/>
            <a:ext cx="2664296" cy="151204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88" y="764704"/>
            <a:ext cx="1393802" cy="100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16" y="2924944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88" y="5059777"/>
            <a:ext cx="1322363" cy="88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4547" y="764704"/>
            <a:ext cx="1531330" cy="102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825" y="764704"/>
            <a:ext cx="162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192" y="2924944"/>
            <a:ext cx="135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верх 6"/>
          <p:cNvSpPr/>
          <p:nvPr/>
        </p:nvSpPr>
        <p:spPr>
          <a:xfrm>
            <a:off x="4664968" y="2348880"/>
            <a:ext cx="432048" cy="788557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856" y="5059777"/>
            <a:ext cx="1191176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Стрелка вверх 25"/>
          <p:cNvSpPr/>
          <p:nvPr/>
        </p:nvSpPr>
        <p:spPr>
          <a:xfrm rot="10800000">
            <a:off x="4668146" y="4199212"/>
            <a:ext cx="432048" cy="741955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6200000">
            <a:off x="3332823" y="3248980"/>
            <a:ext cx="432048" cy="936105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5400000">
            <a:off x="5999198" y="3287007"/>
            <a:ext cx="432048" cy="787924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2700000">
            <a:off x="6034091" y="2179746"/>
            <a:ext cx="432048" cy="1182010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00000">
            <a:off x="3384821" y="2096356"/>
            <a:ext cx="432048" cy="1327484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3500000">
            <a:off x="3369127" y="3892728"/>
            <a:ext cx="432048" cy="1361901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8100000">
            <a:off x="5969075" y="3843992"/>
            <a:ext cx="432048" cy="1272733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868" y="2888880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66852" y="785795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Сельскохозяйст-венными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организациями под урожай 2015 года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засеяно  842,0 тыс.га (81,8% от всей посевной площади).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66852" y="5143512"/>
            <a:ext cx="12858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 урожай 2015 года 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артофель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посажен на площади  37,2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(3,6%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всей посевной площади).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96272" y="2928934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 урожай 2015 года  посеяно зерновых и зернобобовых культур  на площади 410,1 тыс.га (39,9% от всей посевной площади).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96272" y="3857628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3976" y="3000372"/>
            <a:ext cx="13573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Посеяно озимых осенью 2014 года на зерно и зеленый корм 83,2 тыс.га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10586" y="785794"/>
            <a:ext cx="12144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Хозяйства населения под урожай 2015 года  засеяно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65,5тыс.га  (6,4% от всей посевной площади).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8950" y="1714488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968" y="1714488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81562" y="714357"/>
            <a:ext cx="12858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Крестьянскими (фермерскими) хозяйствами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ИП под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урожай 2015 года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засеяно 121,4 тыс.га  (11,8% от всей посевной площади).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96272" y="5143512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 урожай  2015 года кормовые культуры посажены на площади 565,9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га ( 55,0% от всей посевной площади).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7314" y="5072074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 урожай 2015 года овощи посажены на площади 6,7 тыс.га (0,7% от всей посевной площади).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968" y="285728"/>
            <a:ext cx="914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Посевные площади под урожай 2015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по Удмуртской Республике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1219009915_bxp31181s.jpg"/>
          <p:cNvPicPr>
            <a:picLocks noGrp="1" noChangeAspect="1"/>
          </p:cNvPicPr>
          <p:nvPr isPhoto="1"/>
        </p:nvPicPr>
        <p:blipFill>
          <a:blip r:embed="rId11">
            <a:lum/>
          </a:blip>
          <a:stretch>
            <a:fillRect/>
          </a:stretch>
        </p:blipFill>
        <p:spPr>
          <a:xfrm>
            <a:off x="3595678" y="2928934"/>
            <a:ext cx="2500330" cy="15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68" y="5072074"/>
            <a:ext cx="1357323" cy="1357322"/>
          </a:xfrm>
          <a:prstGeom prst="rect">
            <a:avLst/>
          </a:prstGeom>
        </p:spPr>
      </p:pic>
      <p:pic>
        <p:nvPicPr>
          <p:cNvPr id="48" name="Рисунок 47" descr="img_8857.jpeg"/>
          <p:cNvPicPr>
            <a:picLocks noGrp="1" noChangeAspect="1"/>
          </p:cNvPicPr>
          <p:nvPr isPhoto="1"/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6667512" y="5072074"/>
            <a:ext cx="1428761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 descr="010_Ozon_Teh_for_SH_3.gif"/>
          <p:cNvPicPr>
            <a:picLocks noGrp="1" noChangeAspect="1"/>
          </p:cNvPicPr>
          <p:nvPr isPhoto="1"/>
        </p:nvPicPr>
        <p:blipFill>
          <a:blip r:embed="rId14">
            <a:lum/>
          </a:blip>
          <a:stretch>
            <a:fillRect/>
          </a:stretch>
        </p:blipFill>
        <p:spPr>
          <a:xfrm>
            <a:off x="380968" y="2928934"/>
            <a:ext cx="121444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j0411667.jpg"/>
          <p:cNvPicPr>
            <a:picLocks noGrp="1" noChangeAspect="1"/>
          </p:cNvPicPr>
          <p:nvPr isPhoto="1"/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6667512" y="2928934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 descr="62869399.jpg"/>
          <p:cNvPicPr>
            <a:picLocks noGrp="1" noChangeAspect="1"/>
          </p:cNvPicPr>
          <p:nvPr isPhoto="1"/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3667115" y="5072074"/>
            <a:ext cx="1500199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 descr="1018.jpg"/>
          <p:cNvPicPr>
            <a:picLocks noGrp="1" noChangeAspect="1"/>
          </p:cNvPicPr>
          <p:nvPr isPhoto="1"/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6667513" y="785794"/>
            <a:ext cx="1500197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533368" y="1866888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Рисунок 54" descr="1270893623_r20-20luchshij20pahar0831.jpg"/>
          <p:cNvPicPr>
            <a:picLocks noGrp="1" noChangeAspect="1"/>
          </p:cNvPicPr>
          <p:nvPr isPhoto="1"/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3524240" y="785794"/>
            <a:ext cx="1292688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 descr="79856.jpg"/>
          <p:cNvPicPr>
            <a:picLocks noGrp="1" noChangeAspect="1"/>
          </p:cNvPicPr>
          <p:nvPr isPhoto="1"/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380968" y="785794"/>
            <a:ext cx="1285884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-261974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31045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9009915_bxp31181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29844" y="1627670"/>
            <a:ext cx="5252114" cy="3230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69523" y="3929066"/>
            <a:ext cx="208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Вся посевная площадь</a:t>
            </a:r>
          </a:p>
          <a:p>
            <a:pPr algn="ctr"/>
            <a:r>
              <a:rPr lang="ru-RU" dirty="0" smtClean="0"/>
              <a:t>1028846 гектар</a:t>
            </a:r>
            <a:endParaRPr lang="ru-RU" dirty="0"/>
          </a:p>
        </p:txBody>
      </p:sp>
      <p:pic>
        <p:nvPicPr>
          <p:cNvPr id="4" name="Рисунок 3" descr="1219009915_bxp31181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95546" y="1643050"/>
            <a:ext cx="5252114" cy="323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163</Words>
  <Application>Microsoft Office PowerPoint</Application>
  <PresentationFormat>Лист A4 (210x297 мм)</PresentationFormat>
  <Paragraphs>14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Кобелев Егор Владимирович</dc:creator>
  <cp:lastModifiedBy>GEG</cp:lastModifiedBy>
  <cp:revision>50</cp:revision>
  <dcterms:created xsi:type="dcterms:W3CDTF">2014-12-02T10:12:28Z</dcterms:created>
  <dcterms:modified xsi:type="dcterms:W3CDTF">2015-08-03T10:23:09Z</dcterms:modified>
</cp:coreProperties>
</file>