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774" y="19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25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17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9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75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80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07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48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6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35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19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6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055C-6D76-4A3E-974B-62BA3909C9D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BE19-9A8C-43C2-BF47-4314C61F31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94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302709" y="964151"/>
            <a:ext cx="2304256" cy="88133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88640" y="191348"/>
            <a:ext cx="6418325" cy="6571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8640" y="964151"/>
            <a:ext cx="2304256" cy="88133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18737" y="964151"/>
            <a:ext cx="187220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Январь-сентябрь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80" y="1666852"/>
            <a:ext cx="15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8035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84" y="2524108"/>
            <a:ext cx="139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167500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22" y="4167182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51270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18" y="2524108"/>
            <a:ext cx="139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183242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60" y="9024966"/>
            <a:ext cx="128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тыс.куб.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60" y="7810520"/>
            <a:ext cx="1413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млн.усл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кирпичей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446" y="666751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2883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кВт час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22" y="5095876"/>
            <a:ext cx="139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230844 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46" y="1666852"/>
            <a:ext cx="15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8062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18" y="4167182"/>
            <a:ext cx="143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52773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80" y="5024438"/>
            <a:ext cx="139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204103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тонн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18" y="666751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2560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кВт час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80" y="7739082"/>
            <a:ext cx="1422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млн.усл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кирпичей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80" y="9024966"/>
            <a:ext cx="140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тыс.куб.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440" y="202213"/>
            <a:ext cx="4643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Производство важнейших видов продукции</a:t>
            </a:r>
          </a:p>
          <a:p>
            <a:pPr algn="ctr"/>
            <a:r>
              <a:rPr lang="ru-RU" b="1" dirty="0" smtClean="0"/>
              <a:t> в Удмуртской Республике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656" y="949707"/>
            <a:ext cx="194421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Январь-сентябрь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2014г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2896" y="1809729"/>
            <a:ext cx="1897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Нефть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8934" y="30241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744" y="4095745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Хлеб и хлебобулочные изделия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71745" y="5411668"/>
            <a:ext cx="171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Цельномолочная продукция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82" y="673895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Электроэнергия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6912" y="7810521"/>
            <a:ext cx="1589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Кирпич керамический неогнеупорный строительный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3182" y="948021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Пиломатериалы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714620" y="3452802"/>
          <a:ext cx="1357322" cy="642942"/>
        </p:xfrm>
        <a:graphic>
          <a:graphicData uri="http://schemas.openxmlformats.org/presentationml/2006/ole">
            <p:oleObj spid="_x0000_s16386" r:id="rId3" imgW="9783000" imgH="6531120" progId="">
              <p:embed/>
            </p:oleObj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2786058" y="7167578"/>
            <a:ext cx="1214446" cy="642942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714620" y="8739214"/>
          <a:ext cx="1428760" cy="685800"/>
        </p:xfrm>
        <a:graphic>
          <a:graphicData uri="http://schemas.openxmlformats.org/presentationml/2006/ole">
            <p:oleObj spid="_x0000_s16387" r:id="rId5" imgW="9783000" imgH="6531120" progId="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714620" y="2309794"/>
          <a:ext cx="1357312" cy="785811"/>
        </p:xfrm>
        <a:graphic>
          <a:graphicData uri="http://schemas.openxmlformats.org/presentationml/2006/ole">
            <p:oleObj spid="_x0000_s16388" r:id="rId6" imgW="9783000" imgH="6531120" progId="">
              <p:embed/>
            </p:oleObj>
          </a:graphicData>
        </a:graphic>
      </p:graphicFrame>
      <p:sp>
        <p:nvSpPr>
          <p:cNvPr id="44" name="Скругленный прямоугольник 43"/>
          <p:cNvSpPr/>
          <p:nvPr/>
        </p:nvSpPr>
        <p:spPr>
          <a:xfrm>
            <a:off x="2928934" y="4810124"/>
            <a:ext cx="1000132" cy="64294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0" y="1023910"/>
            <a:ext cx="1357322" cy="78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38" descr="194639 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20" y="5738818"/>
            <a:ext cx="1357322" cy="857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68</Words>
  <Application>Microsoft Office PowerPoint</Application>
  <PresentationFormat>Лист A4 (210x297 мм)</PresentationFormat>
  <Paragraphs>35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Кобелев Егор Владимирович</dc:creator>
  <cp:lastModifiedBy>oem1407</cp:lastModifiedBy>
  <cp:revision>50</cp:revision>
  <dcterms:created xsi:type="dcterms:W3CDTF">2014-11-05T04:56:53Z</dcterms:created>
  <dcterms:modified xsi:type="dcterms:W3CDTF">2015-10-20T05:10:50Z</dcterms:modified>
</cp:coreProperties>
</file>