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32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0AA4BD-B643-4DEF-9291-049A53BCEA99}" type="doc">
      <dgm:prSet loTypeId="urn:microsoft.com/office/officeart/2005/8/layout/radial4" loCatId="relationship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F2FA0729-E935-40F0-9762-8EA0F22A3149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Российская Федерация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101,7%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05413784-AA71-4A20-AA61-B652263B40FC}" type="parTrans" cxnId="{C96F3A38-A4DE-4F7D-8A34-8AF053609415}">
      <dgm:prSet/>
      <dgm:spPr/>
      <dgm:t>
        <a:bodyPr/>
        <a:lstStyle/>
        <a:p>
          <a:endParaRPr lang="ru-RU"/>
        </a:p>
      </dgm:t>
    </dgm:pt>
    <dgm:pt modelId="{C3404FA3-D76C-4EF4-A30B-BA6EA078AA72}" type="sibTrans" cxnId="{C96F3A38-A4DE-4F7D-8A34-8AF053609415}">
      <dgm:prSet/>
      <dgm:spPr/>
      <dgm:t>
        <a:bodyPr/>
        <a:lstStyle/>
        <a:p>
          <a:endParaRPr lang="ru-RU"/>
        </a:p>
      </dgm:t>
    </dgm:pt>
    <dgm:pt modelId="{98F79923-0B99-448E-949E-BE29A19E864D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Добыча полезных ископаемых 101,4%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A3957F52-CAD1-4DA3-B668-C5555C75BCDB}" type="parTrans" cxnId="{F99181F0-D09C-4901-86E1-F16D21062647}">
      <dgm:prSet/>
      <dgm:spPr/>
      <dgm:t>
        <a:bodyPr/>
        <a:lstStyle/>
        <a:p>
          <a:endParaRPr lang="ru-RU" dirty="0"/>
        </a:p>
      </dgm:t>
    </dgm:pt>
    <dgm:pt modelId="{8C837B97-6A0E-4034-B8EF-DC79FF1D2B9A}" type="sibTrans" cxnId="{F99181F0-D09C-4901-86E1-F16D21062647}">
      <dgm:prSet/>
      <dgm:spPr/>
      <dgm:t>
        <a:bodyPr/>
        <a:lstStyle/>
        <a:p>
          <a:endParaRPr lang="ru-RU"/>
        </a:p>
      </dgm:t>
    </dgm:pt>
    <dgm:pt modelId="{3DFDF3DC-82BD-43E6-9A9E-9CFF9AA9EBC0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Обрабатывающие производства 102,1%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5D50CE3-1BB3-4445-89E7-C186638B98A7}" type="parTrans" cxnId="{2C8C9EA7-8BF3-4481-A243-13821CED90E3}">
      <dgm:prSet/>
      <dgm:spPr/>
      <dgm:t>
        <a:bodyPr/>
        <a:lstStyle/>
        <a:p>
          <a:endParaRPr lang="ru-RU" dirty="0"/>
        </a:p>
      </dgm:t>
    </dgm:pt>
    <dgm:pt modelId="{F8B0CF2A-5685-49A8-B6C7-6B916E4EA800}" type="sibTrans" cxnId="{2C8C9EA7-8BF3-4481-A243-13821CED90E3}">
      <dgm:prSet/>
      <dgm:spPr/>
      <dgm:t>
        <a:bodyPr/>
        <a:lstStyle/>
        <a:p>
          <a:endParaRPr lang="ru-RU"/>
        </a:p>
      </dgm:t>
    </dgm:pt>
    <dgm:pt modelId="{38C2186D-610C-4100-A8A1-1C6268F976E9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Производство и распределение электроэнергии, газа и воды 99,9%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A889D6D-E0AC-487C-90D4-96FC1EE1CC42}" type="parTrans" cxnId="{2BC59929-D921-45C3-A31A-C3AC817D0C8E}">
      <dgm:prSet/>
      <dgm:spPr/>
      <dgm:t>
        <a:bodyPr/>
        <a:lstStyle/>
        <a:p>
          <a:endParaRPr lang="ru-RU" dirty="0"/>
        </a:p>
      </dgm:t>
    </dgm:pt>
    <dgm:pt modelId="{3B430A1E-B431-4942-AB88-6C31BB8972D8}" type="sibTrans" cxnId="{2BC59929-D921-45C3-A31A-C3AC817D0C8E}">
      <dgm:prSet/>
      <dgm:spPr/>
      <dgm:t>
        <a:bodyPr/>
        <a:lstStyle/>
        <a:p>
          <a:endParaRPr lang="ru-RU"/>
        </a:p>
      </dgm:t>
    </dgm:pt>
    <dgm:pt modelId="{6CA8B7BD-8B1E-4419-9F59-8667C07D2D81}" type="pres">
      <dgm:prSet presAssocID="{6F0AA4BD-B643-4DEF-9291-049A53BCEA9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81C455-94C4-46BB-9730-ACB54DAE1B94}" type="pres">
      <dgm:prSet presAssocID="{F2FA0729-E935-40F0-9762-8EA0F22A3149}" presName="centerShape" presStyleLbl="node0" presStyleIdx="0" presStyleCnt="1" custScaleX="185500" custLinFactNeighborX="-456" custLinFactNeighborY="18414"/>
      <dgm:spPr/>
      <dgm:t>
        <a:bodyPr/>
        <a:lstStyle/>
        <a:p>
          <a:endParaRPr lang="ru-RU"/>
        </a:p>
      </dgm:t>
    </dgm:pt>
    <dgm:pt modelId="{9F9B7918-FD7A-422B-9273-73F6FC430C4A}" type="pres">
      <dgm:prSet presAssocID="{A3957F52-CAD1-4DA3-B668-C5555C75BCDB}" presName="parTrans" presStyleLbl="bgSibTrans2D1" presStyleIdx="0" presStyleCnt="3" custLinFactNeighborX="-23468" custLinFactNeighborY="-16638"/>
      <dgm:spPr/>
      <dgm:t>
        <a:bodyPr/>
        <a:lstStyle/>
        <a:p>
          <a:endParaRPr lang="ru-RU"/>
        </a:p>
      </dgm:t>
    </dgm:pt>
    <dgm:pt modelId="{A52CB791-852E-4918-91A5-750E68F19551}" type="pres">
      <dgm:prSet presAssocID="{98F79923-0B99-448E-949E-BE29A19E864D}" presName="node" presStyleLbl="node1" presStyleIdx="0" presStyleCnt="3" custScaleX="134561" custScaleY="121600" custRadScaleRad="121060" custRadScaleInc="55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8FAF75-3DAC-40BC-B405-F9E668C437BB}" type="pres">
      <dgm:prSet presAssocID="{95D50CE3-1BB3-4445-89E7-C186638B98A7}" presName="parTrans" presStyleLbl="bgSibTrans2D1" presStyleIdx="1" presStyleCnt="3" custLinFactNeighborX="-15647" custLinFactNeighborY="10937"/>
      <dgm:spPr/>
      <dgm:t>
        <a:bodyPr/>
        <a:lstStyle/>
        <a:p>
          <a:endParaRPr lang="ru-RU"/>
        </a:p>
      </dgm:t>
    </dgm:pt>
    <dgm:pt modelId="{FC38E347-F36F-4054-B995-622F95520995}" type="pres">
      <dgm:prSet presAssocID="{3DFDF3DC-82BD-43E6-9A9E-9CFF9AA9EBC0}" presName="node" presStyleLbl="node1" presStyleIdx="1" presStyleCnt="3" custScaleX="193767" custRadScaleRad="181795" custRadScaleInc="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CB22F5-E15A-4462-AF8C-7261BC1AA152}" type="pres">
      <dgm:prSet presAssocID="{9A889D6D-E0AC-487C-90D4-96FC1EE1CC42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14259C18-ECC8-4E8F-A017-07240F97A9BD}" type="pres">
      <dgm:prSet presAssocID="{38C2186D-610C-4100-A8A1-1C6268F976E9}" presName="node" presStyleLbl="node1" presStyleIdx="2" presStyleCnt="3" custScaleX="212321" custScaleY="116004" custRadScaleRad="92417" custRadScaleInc="-246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8B7816-0018-4332-BEBE-1152A1FB4D52}" type="presOf" srcId="{95D50CE3-1BB3-4445-89E7-C186638B98A7}" destId="{F98FAF75-3DAC-40BC-B405-F9E668C437BB}" srcOrd="0" destOrd="0" presId="urn:microsoft.com/office/officeart/2005/8/layout/radial4"/>
    <dgm:cxn modelId="{61AD5F1C-7058-49D9-8B23-50603F15F803}" type="presOf" srcId="{98F79923-0B99-448E-949E-BE29A19E864D}" destId="{A52CB791-852E-4918-91A5-750E68F19551}" srcOrd="0" destOrd="0" presId="urn:microsoft.com/office/officeart/2005/8/layout/radial4"/>
    <dgm:cxn modelId="{A41E4629-429A-474C-B11C-9131CE5EC239}" type="presOf" srcId="{3DFDF3DC-82BD-43E6-9A9E-9CFF9AA9EBC0}" destId="{FC38E347-F36F-4054-B995-622F95520995}" srcOrd="0" destOrd="0" presId="urn:microsoft.com/office/officeart/2005/8/layout/radial4"/>
    <dgm:cxn modelId="{CCFE6014-6142-49D2-9B8E-2CFC85A38849}" type="presOf" srcId="{6F0AA4BD-B643-4DEF-9291-049A53BCEA99}" destId="{6CA8B7BD-8B1E-4419-9F59-8667C07D2D81}" srcOrd="0" destOrd="0" presId="urn:microsoft.com/office/officeart/2005/8/layout/radial4"/>
    <dgm:cxn modelId="{F99181F0-D09C-4901-86E1-F16D21062647}" srcId="{F2FA0729-E935-40F0-9762-8EA0F22A3149}" destId="{98F79923-0B99-448E-949E-BE29A19E864D}" srcOrd="0" destOrd="0" parTransId="{A3957F52-CAD1-4DA3-B668-C5555C75BCDB}" sibTransId="{8C837B97-6A0E-4034-B8EF-DC79FF1D2B9A}"/>
    <dgm:cxn modelId="{2BC59929-D921-45C3-A31A-C3AC817D0C8E}" srcId="{F2FA0729-E935-40F0-9762-8EA0F22A3149}" destId="{38C2186D-610C-4100-A8A1-1C6268F976E9}" srcOrd="2" destOrd="0" parTransId="{9A889D6D-E0AC-487C-90D4-96FC1EE1CC42}" sibTransId="{3B430A1E-B431-4942-AB88-6C31BB8972D8}"/>
    <dgm:cxn modelId="{2C8C9EA7-8BF3-4481-A243-13821CED90E3}" srcId="{F2FA0729-E935-40F0-9762-8EA0F22A3149}" destId="{3DFDF3DC-82BD-43E6-9A9E-9CFF9AA9EBC0}" srcOrd="1" destOrd="0" parTransId="{95D50CE3-1BB3-4445-89E7-C186638B98A7}" sibTransId="{F8B0CF2A-5685-49A8-B6C7-6B916E4EA800}"/>
    <dgm:cxn modelId="{E6F478A6-75EB-4B9D-818A-00E3BE1FD987}" type="presOf" srcId="{9A889D6D-E0AC-487C-90D4-96FC1EE1CC42}" destId="{36CB22F5-E15A-4462-AF8C-7261BC1AA152}" srcOrd="0" destOrd="0" presId="urn:microsoft.com/office/officeart/2005/8/layout/radial4"/>
    <dgm:cxn modelId="{1981EF92-08FD-4746-8F9E-F2D1867599D1}" type="presOf" srcId="{38C2186D-610C-4100-A8A1-1C6268F976E9}" destId="{14259C18-ECC8-4E8F-A017-07240F97A9BD}" srcOrd="0" destOrd="0" presId="urn:microsoft.com/office/officeart/2005/8/layout/radial4"/>
    <dgm:cxn modelId="{C96F3A38-A4DE-4F7D-8A34-8AF053609415}" srcId="{6F0AA4BD-B643-4DEF-9291-049A53BCEA99}" destId="{F2FA0729-E935-40F0-9762-8EA0F22A3149}" srcOrd="0" destOrd="0" parTransId="{05413784-AA71-4A20-AA61-B652263B40FC}" sibTransId="{C3404FA3-D76C-4EF4-A30B-BA6EA078AA72}"/>
    <dgm:cxn modelId="{92CC5A11-F9F5-4C26-A815-2CA9C0339FFF}" type="presOf" srcId="{F2FA0729-E935-40F0-9762-8EA0F22A3149}" destId="{A581C455-94C4-46BB-9730-ACB54DAE1B94}" srcOrd="0" destOrd="0" presId="urn:microsoft.com/office/officeart/2005/8/layout/radial4"/>
    <dgm:cxn modelId="{92934FC6-0463-47C5-8477-86E3F138318C}" type="presOf" srcId="{A3957F52-CAD1-4DA3-B668-C5555C75BCDB}" destId="{9F9B7918-FD7A-422B-9273-73F6FC430C4A}" srcOrd="0" destOrd="0" presId="urn:microsoft.com/office/officeart/2005/8/layout/radial4"/>
    <dgm:cxn modelId="{8C49EE05-24A0-4842-9204-A2D2BB6C5C23}" type="presParOf" srcId="{6CA8B7BD-8B1E-4419-9F59-8667C07D2D81}" destId="{A581C455-94C4-46BB-9730-ACB54DAE1B94}" srcOrd="0" destOrd="0" presId="urn:microsoft.com/office/officeart/2005/8/layout/radial4"/>
    <dgm:cxn modelId="{A73C40AD-5F6A-4F7A-8596-DC6B2EF3A498}" type="presParOf" srcId="{6CA8B7BD-8B1E-4419-9F59-8667C07D2D81}" destId="{9F9B7918-FD7A-422B-9273-73F6FC430C4A}" srcOrd="1" destOrd="0" presId="urn:microsoft.com/office/officeart/2005/8/layout/radial4"/>
    <dgm:cxn modelId="{7CA0A7E1-1D7A-44BB-95BF-B0500DFFBC44}" type="presParOf" srcId="{6CA8B7BD-8B1E-4419-9F59-8667C07D2D81}" destId="{A52CB791-852E-4918-91A5-750E68F19551}" srcOrd="2" destOrd="0" presId="urn:microsoft.com/office/officeart/2005/8/layout/radial4"/>
    <dgm:cxn modelId="{B2B7B440-CEF1-4D01-99C4-9072A89B3B8D}" type="presParOf" srcId="{6CA8B7BD-8B1E-4419-9F59-8667C07D2D81}" destId="{F98FAF75-3DAC-40BC-B405-F9E668C437BB}" srcOrd="3" destOrd="0" presId="urn:microsoft.com/office/officeart/2005/8/layout/radial4"/>
    <dgm:cxn modelId="{3E386089-D2A4-4A83-AC39-0D822C2F4DF4}" type="presParOf" srcId="{6CA8B7BD-8B1E-4419-9F59-8667C07D2D81}" destId="{FC38E347-F36F-4054-B995-622F95520995}" srcOrd="4" destOrd="0" presId="urn:microsoft.com/office/officeart/2005/8/layout/radial4"/>
    <dgm:cxn modelId="{140063F0-D5D0-4075-97A0-0D7857928739}" type="presParOf" srcId="{6CA8B7BD-8B1E-4419-9F59-8667C07D2D81}" destId="{36CB22F5-E15A-4462-AF8C-7261BC1AA152}" srcOrd="5" destOrd="0" presId="urn:microsoft.com/office/officeart/2005/8/layout/radial4"/>
    <dgm:cxn modelId="{64D187E4-E5B9-4421-A68E-68153F96AA83}" type="presParOf" srcId="{6CA8B7BD-8B1E-4419-9F59-8667C07D2D81}" destId="{14259C18-ECC8-4E8F-A017-07240F97A9BD}" srcOrd="6" destOrd="0" presId="urn:microsoft.com/office/officeart/2005/8/layout/radial4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AA4BD-B643-4DEF-9291-049A53BCEA99}" type="doc">
      <dgm:prSet loTypeId="urn:microsoft.com/office/officeart/2005/8/layout/radial4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2FA0729-E935-40F0-9762-8EA0F22A3149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Удмуртская Республика  100,9%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05413784-AA71-4A20-AA61-B652263B40FC}" type="parTrans" cxnId="{C96F3A38-A4DE-4F7D-8A34-8AF053609415}">
      <dgm:prSet/>
      <dgm:spPr/>
      <dgm:t>
        <a:bodyPr/>
        <a:lstStyle/>
        <a:p>
          <a:endParaRPr lang="ru-RU"/>
        </a:p>
      </dgm:t>
    </dgm:pt>
    <dgm:pt modelId="{C3404FA3-D76C-4EF4-A30B-BA6EA078AA72}" type="sibTrans" cxnId="{C96F3A38-A4DE-4F7D-8A34-8AF053609415}">
      <dgm:prSet/>
      <dgm:spPr/>
      <dgm:t>
        <a:bodyPr/>
        <a:lstStyle/>
        <a:p>
          <a:endParaRPr lang="ru-RU"/>
        </a:p>
      </dgm:t>
    </dgm:pt>
    <dgm:pt modelId="{98F79923-0B99-448E-949E-BE29A19E864D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Добыча полезных ископаемых 98,7%</a:t>
          </a:r>
          <a:endParaRPr lang="ru-RU" sz="1400" dirty="0"/>
        </a:p>
      </dgm:t>
    </dgm:pt>
    <dgm:pt modelId="{A3957F52-CAD1-4DA3-B668-C5555C75BCDB}" type="parTrans" cxnId="{F99181F0-D09C-4901-86E1-F16D21062647}">
      <dgm:prSet/>
      <dgm:spPr/>
      <dgm:t>
        <a:bodyPr/>
        <a:lstStyle/>
        <a:p>
          <a:endParaRPr lang="ru-RU" dirty="0"/>
        </a:p>
      </dgm:t>
    </dgm:pt>
    <dgm:pt modelId="{8C837B97-6A0E-4034-B8EF-DC79FF1D2B9A}" type="sibTrans" cxnId="{F99181F0-D09C-4901-86E1-F16D21062647}">
      <dgm:prSet/>
      <dgm:spPr/>
      <dgm:t>
        <a:bodyPr/>
        <a:lstStyle/>
        <a:p>
          <a:endParaRPr lang="ru-RU"/>
        </a:p>
      </dgm:t>
    </dgm:pt>
    <dgm:pt modelId="{3DFDF3DC-82BD-43E6-9A9E-9CFF9AA9EBC0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Обрабатывающие производства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100,9%</a:t>
          </a:r>
          <a:endParaRPr lang="ru-RU" sz="1400" dirty="0"/>
        </a:p>
      </dgm:t>
    </dgm:pt>
    <dgm:pt modelId="{95D50CE3-1BB3-4445-89E7-C186638B98A7}" type="parTrans" cxnId="{2C8C9EA7-8BF3-4481-A243-13821CED90E3}">
      <dgm:prSet/>
      <dgm:spPr/>
      <dgm:t>
        <a:bodyPr/>
        <a:lstStyle/>
        <a:p>
          <a:endParaRPr lang="ru-RU" dirty="0"/>
        </a:p>
      </dgm:t>
    </dgm:pt>
    <dgm:pt modelId="{F8B0CF2A-5685-49A8-B6C7-6B916E4EA800}" type="sibTrans" cxnId="{2C8C9EA7-8BF3-4481-A243-13821CED90E3}">
      <dgm:prSet/>
      <dgm:spPr/>
      <dgm:t>
        <a:bodyPr/>
        <a:lstStyle/>
        <a:p>
          <a:endParaRPr lang="ru-RU"/>
        </a:p>
      </dgm:t>
    </dgm:pt>
    <dgm:pt modelId="{38C2186D-610C-4100-A8A1-1C6268F976E9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Производство и распределение электроэнергии, газа и воды  121,6%</a:t>
          </a:r>
          <a:endParaRPr lang="ru-RU" sz="1400" dirty="0"/>
        </a:p>
      </dgm:t>
    </dgm:pt>
    <dgm:pt modelId="{9A889D6D-E0AC-487C-90D4-96FC1EE1CC42}" type="parTrans" cxnId="{2BC59929-D921-45C3-A31A-C3AC817D0C8E}">
      <dgm:prSet/>
      <dgm:spPr/>
      <dgm:t>
        <a:bodyPr/>
        <a:lstStyle/>
        <a:p>
          <a:endParaRPr lang="ru-RU" dirty="0"/>
        </a:p>
      </dgm:t>
    </dgm:pt>
    <dgm:pt modelId="{3B430A1E-B431-4942-AB88-6C31BB8972D8}" type="sibTrans" cxnId="{2BC59929-D921-45C3-A31A-C3AC817D0C8E}">
      <dgm:prSet/>
      <dgm:spPr/>
      <dgm:t>
        <a:bodyPr/>
        <a:lstStyle/>
        <a:p>
          <a:endParaRPr lang="ru-RU"/>
        </a:p>
      </dgm:t>
    </dgm:pt>
    <dgm:pt modelId="{6CA8B7BD-8B1E-4419-9F59-8667C07D2D81}" type="pres">
      <dgm:prSet presAssocID="{6F0AA4BD-B643-4DEF-9291-049A53BCEA9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81C455-94C4-46BB-9730-ACB54DAE1B94}" type="pres">
      <dgm:prSet presAssocID="{F2FA0729-E935-40F0-9762-8EA0F22A3149}" presName="centerShape" presStyleLbl="node0" presStyleIdx="0" presStyleCnt="1" custScaleX="196951" custLinFactNeighborX="-5660" custLinFactNeighborY="15794"/>
      <dgm:spPr/>
      <dgm:t>
        <a:bodyPr/>
        <a:lstStyle/>
        <a:p>
          <a:endParaRPr lang="ru-RU"/>
        </a:p>
      </dgm:t>
    </dgm:pt>
    <dgm:pt modelId="{9F9B7918-FD7A-422B-9273-73F6FC430C4A}" type="pres">
      <dgm:prSet presAssocID="{A3957F52-CAD1-4DA3-B668-C5555C75BCDB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A52CB791-852E-4918-91A5-750E68F19551}" type="pres">
      <dgm:prSet presAssocID="{98F79923-0B99-448E-949E-BE29A19E864D}" presName="node" presStyleLbl="node1" presStyleIdx="0" presStyleCnt="3" custScaleX="152384" custScaleY="125346" custRadScaleRad="105329" custRadScaleInc="312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8FAF75-3DAC-40BC-B405-F9E668C437BB}" type="pres">
      <dgm:prSet presAssocID="{95D50CE3-1BB3-4445-89E7-C186638B98A7}" presName="parTrans" presStyleLbl="bgSibTrans2D1" presStyleIdx="1" presStyleCnt="3" custLinFactNeighborX="4717" custLinFactNeighborY="37824"/>
      <dgm:spPr/>
      <dgm:t>
        <a:bodyPr/>
        <a:lstStyle/>
        <a:p>
          <a:endParaRPr lang="ru-RU"/>
        </a:p>
      </dgm:t>
    </dgm:pt>
    <dgm:pt modelId="{FC38E347-F36F-4054-B995-622F95520995}" type="pres">
      <dgm:prSet presAssocID="{3DFDF3DC-82BD-43E6-9A9E-9CFF9AA9EBC0}" presName="node" presStyleLbl="node1" presStyleIdx="1" presStyleCnt="3" custScaleX="210297" custScaleY="107038" custRadScaleRad="165610" custRadScaleInc="-59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CB22F5-E15A-4462-AF8C-7261BC1AA152}" type="pres">
      <dgm:prSet presAssocID="{9A889D6D-E0AC-487C-90D4-96FC1EE1CC42}" presName="parTrans" presStyleLbl="bgSibTrans2D1" presStyleIdx="2" presStyleCnt="3" custLinFactNeighborX="-117" custLinFactNeighborY="-20587"/>
      <dgm:spPr/>
      <dgm:t>
        <a:bodyPr/>
        <a:lstStyle/>
        <a:p>
          <a:endParaRPr lang="ru-RU"/>
        </a:p>
      </dgm:t>
    </dgm:pt>
    <dgm:pt modelId="{14259C18-ECC8-4E8F-A017-07240F97A9BD}" type="pres">
      <dgm:prSet presAssocID="{38C2186D-610C-4100-A8A1-1C6268F976E9}" presName="node" presStyleLbl="node1" presStyleIdx="2" presStyleCnt="3" custScaleX="200506" custScaleY="156157" custRadScaleRad="112630" custRadScaleInc="-307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10E6E5-667B-4604-ABBF-92E41EB9CC56}" type="presOf" srcId="{F2FA0729-E935-40F0-9762-8EA0F22A3149}" destId="{A581C455-94C4-46BB-9730-ACB54DAE1B94}" srcOrd="0" destOrd="0" presId="urn:microsoft.com/office/officeart/2005/8/layout/radial4"/>
    <dgm:cxn modelId="{BF7D7A8E-02A5-4DE4-9F80-2141536E34C9}" type="presOf" srcId="{98F79923-0B99-448E-949E-BE29A19E864D}" destId="{A52CB791-852E-4918-91A5-750E68F19551}" srcOrd="0" destOrd="0" presId="urn:microsoft.com/office/officeart/2005/8/layout/radial4"/>
    <dgm:cxn modelId="{9422A793-FA33-408D-8C62-41E4F9BD05C1}" type="presOf" srcId="{6F0AA4BD-B643-4DEF-9291-049A53BCEA99}" destId="{6CA8B7BD-8B1E-4419-9F59-8667C07D2D81}" srcOrd="0" destOrd="0" presId="urn:microsoft.com/office/officeart/2005/8/layout/radial4"/>
    <dgm:cxn modelId="{F99181F0-D09C-4901-86E1-F16D21062647}" srcId="{F2FA0729-E935-40F0-9762-8EA0F22A3149}" destId="{98F79923-0B99-448E-949E-BE29A19E864D}" srcOrd="0" destOrd="0" parTransId="{A3957F52-CAD1-4DA3-B668-C5555C75BCDB}" sibTransId="{8C837B97-6A0E-4034-B8EF-DC79FF1D2B9A}"/>
    <dgm:cxn modelId="{2BC59929-D921-45C3-A31A-C3AC817D0C8E}" srcId="{F2FA0729-E935-40F0-9762-8EA0F22A3149}" destId="{38C2186D-610C-4100-A8A1-1C6268F976E9}" srcOrd="2" destOrd="0" parTransId="{9A889D6D-E0AC-487C-90D4-96FC1EE1CC42}" sibTransId="{3B430A1E-B431-4942-AB88-6C31BB8972D8}"/>
    <dgm:cxn modelId="{2C8C9EA7-8BF3-4481-A243-13821CED90E3}" srcId="{F2FA0729-E935-40F0-9762-8EA0F22A3149}" destId="{3DFDF3DC-82BD-43E6-9A9E-9CFF9AA9EBC0}" srcOrd="1" destOrd="0" parTransId="{95D50CE3-1BB3-4445-89E7-C186638B98A7}" sibTransId="{F8B0CF2A-5685-49A8-B6C7-6B916E4EA800}"/>
    <dgm:cxn modelId="{6638DA78-0518-4E2F-82A2-FDB727ED85F4}" type="presOf" srcId="{38C2186D-610C-4100-A8A1-1C6268F976E9}" destId="{14259C18-ECC8-4E8F-A017-07240F97A9BD}" srcOrd="0" destOrd="0" presId="urn:microsoft.com/office/officeart/2005/8/layout/radial4"/>
    <dgm:cxn modelId="{C96F3A38-A4DE-4F7D-8A34-8AF053609415}" srcId="{6F0AA4BD-B643-4DEF-9291-049A53BCEA99}" destId="{F2FA0729-E935-40F0-9762-8EA0F22A3149}" srcOrd="0" destOrd="0" parTransId="{05413784-AA71-4A20-AA61-B652263B40FC}" sibTransId="{C3404FA3-D76C-4EF4-A30B-BA6EA078AA72}"/>
    <dgm:cxn modelId="{DEC723C1-A23E-438F-AA5A-5DBEB30D3F88}" type="presOf" srcId="{95D50CE3-1BB3-4445-89E7-C186638B98A7}" destId="{F98FAF75-3DAC-40BC-B405-F9E668C437BB}" srcOrd="0" destOrd="0" presId="urn:microsoft.com/office/officeart/2005/8/layout/radial4"/>
    <dgm:cxn modelId="{0C0F3EC2-A371-4042-8630-286DFBAECEAF}" type="presOf" srcId="{A3957F52-CAD1-4DA3-B668-C5555C75BCDB}" destId="{9F9B7918-FD7A-422B-9273-73F6FC430C4A}" srcOrd="0" destOrd="0" presId="urn:microsoft.com/office/officeart/2005/8/layout/radial4"/>
    <dgm:cxn modelId="{54039AF8-B6A2-4902-B995-3A99F300BC6F}" type="presOf" srcId="{9A889D6D-E0AC-487C-90D4-96FC1EE1CC42}" destId="{36CB22F5-E15A-4462-AF8C-7261BC1AA152}" srcOrd="0" destOrd="0" presId="urn:microsoft.com/office/officeart/2005/8/layout/radial4"/>
    <dgm:cxn modelId="{A9EE7417-5956-4E8A-B912-416B4700D4AD}" type="presOf" srcId="{3DFDF3DC-82BD-43E6-9A9E-9CFF9AA9EBC0}" destId="{FC38E347-F36F-4054-B995-622F95520995}" srcOrd="0" destOrd="0" presId="urn:microsoft.com/office/officeart/2005/8/layout/radial4"/>
    <dgm:cxn modelId="{B67E521A-FDC6-4215-9014-C75E5DBC6352}" type="presParOf" srcId="{6CA8B7BD-8B1E-4419-9F59-8667C07D2D81}" destId="{A581C455-94C4-46BB-9730-ACB54DAE1B94}" srcOrd="0" destOrd="0" presId="urn:microsoft.com/office/officeart/2005/8/layout/radial4"/>
    <dgm:cxn modelId="{6ECFA21F-348B-456B-BE12-79F64AE4A5D8}" type="presParOf" srcId="{6CA8B7BD-8B1E-4419-9F59-8667C07D2D81}" destId="{9F9B7918-FD7A-422B-9273-73F6FC430C4A}" srcOrd="1" destOrd="0" presId="urn:microsoft.com/office/officeart/2005/8/layout/radial4"/>
    <dgm:cxn modelId="{252E3998-4C2D-4AFF-B220-B0442C8530BE}" type="presParOf" srcId="{6CA8B7BD-8B1E-4419-9F59-8667C07D2D81}" destId="{A52CB791-852E-4918-91A5-750E68F19551}" srcOrd="2" destOrd="0" presId="urn:microsoft.com/office/officeart/2005/8/layout/radial4"/>
    <dgm:cxn modelId="{34BE5302-E0FF-405C-B370-264ED6112EE7}" type="presParOf" srcId="{6CA8B7BD-8B1E-4419-9F59-8667C07D2D81}" destId="{F98FAF75-3DAC-40BC-B405-F9E668C437BB}" srcOrd="3" destOrd="0" presId="urn:microsoft.com/office/officeart/2005/8/layout/radial4"/>
    <dgm:cxn modelId="{57E0442E-D389-48A9-B9A8-03013C90A7BA}" type="presParOf" srcId="{6CA8B7BD-8B1E-4419-9F59-8667C07D2D81}" destId="{FC38E347-F36F-4054-B995-622F95520995}" srcOrd="4" destOrd="0" presId="urn:microsoft.com/office/officeart/2005/8/layout/radial4"/>
    <dgm:cxn modelId="{D6AEE6AA-331C-4188-A40C-157A606B2944}" type="presParOf" srcId="{6CA8B7BD-8B1E-4419-9F59-8667C07D2D81}" destId="{36CB22F5-E15A-4462-AF8C-7261BC1AA152}" srcOrd="5" destOrd="0" presId="urn:microsoft.com/office/officeart/2005/8/layout/radial4"/>
    <dgm:cxn modelId="{6E94600A-2C99-46A7-BCEA-2391C9091DF1}" type="presParOf" srcId="{6CA8B7BD-8B1E-4419-9F59-8667C07D2D81}" destId="{14259C18-ECC8-4E8F-A017-07240F97A9BD}" srcOrd="6" destOrd="0" presId="urn:microsoft.com/office/officeart/2005/8/layout/radial4"/>
  </dgm:cxnLst>
  <dgm:bg/>
  <dgm:whole/>
  <dgm:extLst>
    <a:ext uri="http://schemas.microsoft.com/office/drawing/2008/diagram">
      <dsp:dataModelExt xmlns=""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0AA4BD-B643-4DEF-9291-049A53BCEA99}" type="doc">
      <dgm:prSet loTypeId="urn:microsoft.com/office/officeart/2005/8/layout/radial4" loCatId="relationship" qsTypeId="urn:microsoft.com/office/officeart/2005/8/quickstyle/3d2" qsCatId="3D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F2FA0729-E935-40F0-9762-8EA0F22A3149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Приволжский</a:t>
          </a:r>
          <a:r>
            <a:rPr lang="ru-RU" sz="1400" baseline="0" dirty="0" smtClean="0">
              <a:latin typeface="Times New Roman" pitchFamily="18" charset="0"/>
              <a:cs typeface="Times New Roman" pitchFamily="18" charset="0"/>
            </a:rPr>
            <a:t> Федеральный округ 102,0%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05413784-AA71-4A20-AA61-B652263B40FC}" type="parTrans" cxnId="{C96F3A38-A4DE-4F7D-8A34-8AF053609415}">
      <dgm:prSet/>
      <dgm:spPr/>
      <dgm:t>
        <a:bodyPr/>
        <a:lstStyle/>
        <a:p>
          <a:endParaRPr lang="ru-RU"/>
        </a:p>
      </dgm:t>
    </dgm:pt>
    <dgm:pt modelId="{C3404FA3-D76C-4EF4-A30B-BA6EA078AA72}" type="sibTrans" cxnId="{C96F3A38-A4DE-4F7D-8A34-8AF053609415}">
      <dgm:prSet/>
      <dgm:spPr/>
      <dgm:t>
        <a:bodyPr/>
        <a:lstStyle/>
        <a:p>
          <a:endParaRPr lang="ru-RU"/>
        </a:p>
      </dgm:t>
    </dgm:pt>
    <dgm:pt modelId="{98F79923-0B99-448E-949E-BE29A19E864D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Добыча полезных ископаемых 101,2%</a:t>
          </a:r>
          <a:endParaRPr lang="ru-RU" sz="1400" dirty="0"/>
        </a:p>
      </dgm:t>
    </dgm:pt>
    <dgm:pt modelId="{A3957F52-CAD1-4DA3-B668-C5555C75BCDB}" type="parTrans" cxnId="{F99181F0-D09C-4901-86E1-F16D21062647}">
      <dgm:prSet/>
      <dgm:spPr/>
      <dgm:t>
        <a:bodyPr/>
        <a:lstStyle/>
        <a:p>
          <a:endParaRPr lang="ru-RU" dirty="0"/>
        </a:p>
      </dgm:t>
    </dgm:pt>
    <dgm:pt modelId="{8C837B97-6A0E-4034-B8EF-DC79FF1D2B9A}" type="sibTrans" cxnId="{F99181F0-D09C-4901-86E1-F16D21062647}">
      <dgm:prSet/>
      <dgm:spPr/>
      <dgm:t>
        <a:bodyPr/>
        <a:lstStyle/>
        <a:p>
          <a:endParaRPr lang="ru-RU"/>
        </a:p>
      </dgm:t>
    </dgm:pt>
    <dgm:pt modelId="{3DFDF3DC-82BD-43E6-9A9E-9CFF9AA9EBC0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Обрабатывающие производства 103,1%</a:t>
          </a:r>
          <a:endParaRPr lang="ru-RU" sz="1400" dirty="0"/>
        </a:p>
      </dgm:t>
    </dgm:pt>
    <dgm:pt modelId="{95D50CE3-1BB3-4445-89E7-C186638B98A7}" type="parTrans" cxnId="{2C8C9EA7-8BF3-4481-A243-13821CED90E3}">
      <dgm:prSet/>
      <dgm:spPr/>
      <dgm:t>
        <a:bodyPr/>
        <a:lstStyle/>
        <a:p>
          <a:endParaRPr lang="ru-RU" dirty="0"/>
        </a:p>
      </dgm:t>
    </dgm:pt>
    <dgm:pt modelId="{F8B0CF2A-5685-49A8-B6C7-6B916E4EA800}" type="sibTrans" cxnId="{2C8C9EA7-8BF3-4481-A243-13821CED90E3}">
      <dgm:prSet/>
      <dgm:spPr/>
      <dgm:t>
        <a:bodyPr/>
        <a:lstStyle/>
        <a:p>
          <a:endParaRPr lang="ru-RU"/>
        </a:p>
      </dgm:t>
    </dgm:pt>
    <dgm:pt modelId="{38C2186D-610C-4100-A8A1-1C6268F976E9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Производство и распределение электроэнергии, газа </a:t>
          </a:r>
          <a:r>
            <a:rPr lang="ru-RU" sz="1400" smtClean="0">
              <a:latin typeface="Times New Roman" pitchFamily="18" charset="0"/>
              <a:cs typeface="Times New Roman" pitchFamily="18" charset="0"/>
            </a:rPr>
            <a:t>и воды 97,8%</a:t>
          </a:r>
          <a:endParaRPr lang="ru-RU" sz="1400" dirty="0"/>
        </a:p>
      </dgm:t>
    </dgm:pt>
    <dgm:pt modelId="{9A889D6D-E0AC-487C-90D4-96FC1EE1CC42}" type="parTrans" cxnId="{2BC59929-D921-45C3-A31A-C3AC817D0C8E}">
      <dgm:prSet/>
      <dgm:spPr/>
      <dgm:t>
        <a:bodyPr/>
        <a:lstStyle/>
        <a:p>
          <a:endParaRPr lang="ru-RU" dirty="0"/>
        </a:p>
      </dgm:t>
    </dgm:pt>
    <dgm:pt modelId="{3B430A1E-B431-4942-AB88-6C31BB8972D8}" type="sibTrans" cxnId="{2BC59929-D921-45C3-A31A-C3AC817D0C8E}">
      <dgm:prSet/>
      <dgm:spPr/>
      <dgm:t>
        <a:bodyPr/>
        <a:lstStyle/>
        <a:p>
          <a:endParaRPr lang="ru-RU"/>
        </a:p>
      </dgm:t>
    </dgm:pt>
    <dgm:pt modelId="{6CA8B7BD-8B1E-4419-9F59-8667C07D2D81}" type="pres">
      <dgm:prSet presAssocID="{6F0AA4BD-B643-4DEF-9291-049A53BCEA9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81C455-94C4-46BB-9730-ACB54DAE1B94}" type="pres">
      <dgm:prSet presAssocID="{F2FA0729-E935-40F0-9762-8EA0F22A3149}" presName="centerShape" presStyleLbl="node0" presStyleIdx="0" presStyleCnt="1" custScaleX="175657" custScaleY="108207" custLinFactNeighborX="22120" custLinFactNeighborY="26229"/>
      <dgm:spPr/>
      <dgm:t>
        <a:bodyPr/>
        <a:lstStyle/>
        <a:p>
          <a:endParaRPr lang="ru-RU"/>
        </a:p>
      </dgm:t>
    </dgm:pt>
    <dgm:pt modelId="{9F9B7918-FD7A-422B-9273-73F6FC430C4A}" type="pres">
      <dgm:prSet presAssocID="{A3957F52-CAD1-4DA3-B668-C5555C75BCDB}" presName="parTrans" presStyleLbl="bgSibTrans2D1" presStyleIdx="0" presStyleCnt="3" custLinFactNeighborX="-18935" custLinFactNeighborY="34985"/>
      <dgm:spPr/>
      <dgm:t>
        <a:bodyPr/>
        <a:lstStyle/>
        <a:p>
          <a:endParaRPr lang="ru-RU"/>
        </a:p>
      </dgm:t>
    </dgm:pt>
    <dgm:pt modelId="{A52CB791-852E-4918-91A5-750E68F19551}" type="pres">
      <dgm:prSet presAssocID="{98F79923-0B99-448E-949E-BE29A19E864D}" presName="node" presStyleLbl="node1" presStyleIdx="0" presStyleCnt="3" custScaleX="157012" custScaleY="121600" custRadScaleRad="38469" custRadScaleInc="-57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8FAF75-3DAC-40BC-B405-F9E668C437BB}" type="pres">
      <dgm:prSet presAssocID="{95D50CE3-1BB3-4445-89E7-C186638B98A7}" presName="parTrans" presStyleLbl="bgSibTrans2D1" presStyleIdx="1" presStyleCnt="3" custAng="377147" custScaleY="65179" custLinFactNeighborX="-3281" custLinFactNeighborY="59826"/>
      <dgm:spPr/>
      <dgm:t>
        <a:bodyPr/>
        <a:lstStyle/>
        <a:p>
          <a:endParaRPr lang="ru-RU"/>
        </a:p>
      </dgm:t>
    </dgm:pt>
    <dgm:pt modelId="{FC38E347-F36F-4054-B995-622F95520995}" type="pres">
      <dgm:prSet presAssocID="{3DFDF3DC-82BD-43E6-9A9E-9CFF9AA9EBC0}" presName="node" presStyleLbl="node1" presStyleIdx="1" presStyleCnt="3" custAng="0" custScaleX="190083" custScaleY="86400" custRadScaleRad="152909" custRadScaleInc="136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CB22F5-E15A-4462-AF8C-7261BC1AA152}" type="pres">
      <dgm:prSet presAssocID="{9A889D6D-E0AC-487C-90D4-96FC1EE1CC42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14259C18-ECC8-4E8F-A017-07240F97A9BD}" type="pres">
      <dgm:prSet presAssocID="{38C2186D-610C-4100-A8A1-1C6268F976E9}" presName="node" presStyleLbl="node1" presStyleIdx="2" presStyleCnt="3" custScaleX="152432" custScaleY="162026" custRadScaleRad="125896" custRadScaleInc="-89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BADF08-DCA7-4181-8AB0-3AEEED5AF65E}" type="presOf" srcId="{9A889D6D-E0AC-487C-90D4-96FC1EE1CC42}" destId="{36CB22F5-E15A-4462-AF8C-7261BC1AA152}" srcOrd="0" destOrd="0" presId="urn:microsoft.com/office/officeart/2005/8/layout/radial4"/>
    <dgm:cxn modelId="{C6EBD2BE-2C59-40AB-8EB8-5C302433B6CB}" type="presOf" srcId="{38C2186D-610C-4100-A8A1-1C6268F976E9}" destId="{14259C18-ECC8-4E8F-A017-07240F97A9BD}" srcOrd="0" destOrd="0" presId="urn:microsoft.com/office/officeart/2005/8/layout/radial4"/>
    <dgm:cxn modelId="{B78C1B31-5DDD-486A-842C-03DD6DD31817}" type="presOf" srcId="{6F0AA4BD-B643-4DEF-9291-049A53BCEA99}" destId="{6CA8B7BD-8B1E-4419-9F59-8667C07D2D81}" srcOrd="0" destOrd="0" presId="urn:microsoft.com/office/officeart/2005/8/layout/radial4"/>
    <dgm:cxn modelId="{F99181F0-D09C-4901-86E1-F16D21062647}" srcId="{F2FA0729-E935-40F0-9762-8EA0F22A3149}" destId="{98F79923-0B99-448E-949E-BE29A19E864D}" srcOrd="0" destOrd="0" parTransId="{A3957F52-CAD1-4DA3-B668-C5555C75BCDB}" sibTransId="{8C837B97-6A0E-4034-B8EF-DC79FF1D2B9A}"/>
    <dgm:cxn modelId="{2BC59929-D921-45C3-A31A-C3AC817D0C8E}" srcId="{F2FA0729-E935-40F0-9762-8EA0F22A3149}" destId="{38C2186D-610C-4100-A8A1-1C6268F976E9}" srcOrd="2" destOrd="0" parTransId="{9A889D6D-E0AC-487C-90D4-96FC1EE1CC42}" sibTransId="{3B430A1E-B431-4942-AB88-6C31BB8972D8}"/>
    <dgm:cxn modelId="{2C8C9EA7-8BF3-4481-A243-13821CED90E3}" srcId="{F2FA0729-E935-40F0-9762-8EA0F22A3149}" destId="{3DFDF3DC-82BD-43E6-9A9E-9CFF9AA9EBC0}" srcOrd="1" destOrd="0" parTransId="{95D50CE3-1BB3-4445-89E7-C186638B98A7}" sibTransId="{F8B0CF2A-5685-49A8-B6C7-6B916E4EA800}"/>
    <dgm:cxn modelId="{C96F3A38-A4DE-4F7D-8A34-8AF053609415}" srcId="{6F0AA4BD-B643-4DEF-9291-049A53BCEA99}" destId="{F2FA0729-E935-40F0-9762-8EA0F22A3149}" srcOrd="0" destOrd="0" parTransId="{05413784-AA71-4A20-AA61-B652263B40FC}" sibTransId="{C3404FA3-D76C-4EF4-A30B-BA6EA078AA72}"/>
    <dgm:cxn modelId="{0B7E4F70-8475-4C22-8DBD-A6702174C7ED}" type="presOf" srcId="{A3957F52-CAD1-4DA3-B668-C5555C75BCDB}" destId="{9F9B7918-FD7A-422B-9273-73F6FC430C4A}" srcOrd="0" destOrd="0" presId="urn:microsoft.com/office/officeart/2005/8/layout/radial4"/>
    <dgm:cxn modelId="{21B0907A-3E95-40E0-B5B5-7E6765681CD3}" type="presOf" srcId="{F2FA0729-E935-40F0-9762-8EA0F22A3149}" destId="{A581C455-94C4-46BB-9730-ACB54DAE1B94}" srcOrd="0" destOrd="0" presId="urn:microsoft.com/office/officeart/2005/8/layout/radial4"/>
    <dgm:cxn modelId="{5A4686A6-0FEB-421E-8D75-9EC0F5F0DEDC}" type="presOf" srcId="{95D50CE3-1BB3-4445-89E7-C186638B98A7}" destId="{F98FAF75-3DAC-40BC-B405-F9E668C437BB}" srcOrd="0" destOrd="0" presId="urn:microsoft.com/office/officeart/2005/8/layout/radial4"/>
    <dgm:cxn modelId="{BDDEC3C8-3ACA-4449-89C4-80C5C257E92F}" type="presOf" srcId="{98F79923-0B99-448E-949E-BE29A19E864D}" destId="{A52CB791-852E-4918-91A5-750E68F19551}" srcOrd="0" destOrd="0" presId="urn:microsoft.com/office/officeart/2005/8/layout/radial4"/>
    <dgm:cxn modelId="{BC0D036E-C71E-42E8-AA92-757B102E0A6A}" type="presOf" srcId="{3DFDF3DC-82BD-43E6-9A9E-9CFF9AA9EBC0}" destId="{FC38E347-F36F-4054-B995-622F95520995}" srcOrd="0" destOrd="0" presId="urn:microsoft.com/office/officeart/2005/8/layout/radial4"/>
    <dgm:cxn modelId="{4B37E124-2446-40FA-8965-7B874DC6E481}" type="presParOf" srcId="{6CA8B7BD-8B1E-4419-9F59-8667C07D2D81}" destId="{A581C455-94C4-46BB-9730-ACB54DAE1B94}" srcOrd="0" destOrd="0" presId="urn:microsoft.com/office/officeart/2005/8/layout/radial4"/>
    <dgm:cxn modelId="{3AB0C0AA-BA6F-4662-A847-FB52CDD7CD5A}" type="presParOf" srcId="{6CA8B7BD-8B1E-4419-9F59-8667C07D2D81}" destId="{9F9B7918-FD7A-422B-9273-73F6FC430C4A}" srcOrd="1" destOrd="0" presId="urn:microsoft.com/office/officeart/2005/8/layout/radial4"/>
    <dgm:cxn modelId="{BC26D98B-5562-46C1-BCEE-714A93ABCF1D}" type="presParOf" srcId="{6CA8B7BD-8B1E-4419-9F59-8667C07D2D81}" destId="{A52CB791-852E-4918-91A5-750E68F19551}" srcOrd="2" destOrd="0" presId="urn:microsoft.com/office/officeart/2005/8/layout/radial4"/>
    <dgm:cxn modelId="{951897C4-98FE-4C14-9E08-01B08A1BC5F3}" type="presParOf" srcId="{6CA8B7BD-8B1E-4419-9F59-8667C07D2D81}" destId="{F98FAF75-3DAC-40BC-B405-F9E668C437BB}" srcOrd="3" destOrd="0" presId="urn:microsoft.com/office/officeart/2005/8/layout/radial4"/>
    <dgm:cxn modelId="{CF24871E-B7ED-4735-AAA4-56BB7DB08D82}" type="presParOf" srcId="{6CA8B7BD-8B1E-4419-9F59-8667C07D2D81}" destId="{FC38E347-F36F-4054-B995-622F95520995}" srcOrd="4" destOrd="0" presId="urn:microsoft.com/office/officeart/2005/8/layout/radial4"/>
    <dgm:cxn modelId="{633C5C93-AF7D-4756-89BE-DC6208415AF6}" type="presParOf" srcId="{6CA8B7BD-8B1E-4419-9F59-8667C07D2D81}" destId="{36CB22F5-E15A-4462-AF8C-7261BC1AA152}" srcOrd="5" destOrd="0" presId="urn:microsoft.com/office/officeart/2005/8/layout/radial4"/>
    <dgm:cxn modelId="{AE3BC9C9-C10A-4E58-8419-5CDB41479911}" type="presParOf" srcId="{6CA8B7BD-8B1E-4419-9F59-8667C07D2D81}" destId="{14259C18-ECC8-4E8F-A017-07240F97A9BD}" srcOrd="6" destOrd="0" presId="urn:microsoft.com/office/officeart/2005/8/layout/radial4"/>
  </dgm:cxnLst>
  <dgm:bg/>
  <dgm:whole/>
  <dgm:extLst>
    <a:ext uri="http://schemas.microsoft.com/office/drawing/2008/diagram">
      <dsp:dataModelExt xmlns=""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81C455-94C4-46BB-9730-ACB54DAE1B94}">
      <dsp:nvSpPr>
        <dsp:cNvPr id="0" name=""/>
        <dsp:cNvSpPr/>
      </dsp:nvSpPr>
      <dsp:spPr>
        <a:xfrm>
          <a:off x="400030" y="2107450"/>
          <a:ext cx="1614466" cy="87033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Российская Федерация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0030" y="2107450"/>
        <a:ext cx="1614466" cy="870332"/>
      </dsp:txXfrm>
    </dsp:sp>
    <dsp:sp modelId="{9F9B7918-FD7A-422B-9273-73F6FC430C4A}">
      <dsp:nvSpPr>
        <dsp:cNvPr id="0" name=""/>
        <dsp:cNvSpPr/>
      </dsp:nvSpPr>
      <dsp:spPr>
        <a:xfrm rot="14046315">
          <a:off x="-217815" y="1490037"/>
          <a:ext cx="1065653" cy="248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2CB791-852E-4918-91A5-750E68F19551}">
      <dsp:nvSpPr>
        <dsp:cNvPr id="0" name=""/>
        <dsp:cNvSpPr/>
      </dsp:nvSpPr>
      <dsp:spPr>
        <a:xfrm>
          <a:off x="-303582" y="821526"/>
          <a:ext cx="1112571" cy="8043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Добыча полезных ископаемых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-303582" y="821526"/>
        <a:ext cx="1112571" cy="804326"/>
      </dsp:txXfrm>
    </dsp:sp>
    <dsp:sp modelId="{F98FAF75-3DAC-40BC-B405-F9E668C437BB}">
      <dsp:nvSpPr>
        <dsp:cNvPr id="0" name=""/>
        <dsp:cNvSpPr/>
      </dsp:nvSpPr>
      <dsp:spPr>
        <a:xfrm rot="16218133">
          <a:off x="112270" y="1073335"/>
          <a:ext cx="1679029" cy="248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38E347-F36F-4054-B995-622F95520995}">
      <dsp:nvSpPr>
        <dsp:cNvPr id="0" name=""/>
        <dsp:cNvSpPr/>
      </dsp:nvSpPr>
      <dsp:spPr>
        <a:xfrm>
          <a:off x="417883" y="0"/>
          <a:ext cx="1602095" cy="6614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Обрабатывающие производства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7883" y="0"/>
        <a:ext cx="1602095" cy="661452"/>
      </dsp:txXfrm>
    </dsp:sp>
    <dsp:sp modelId="{36CB22F5-E15A-4462-AF8C-7261BC1AA152}">
      <dsp:nvSpPr>
        <dsp:cNvPr id="0" name=""/>
        <dsp:cNvSpPr/>
      </dsp:nvSpPr>
      <dsp:spPr>
        <a:xfrm rot="17964268">
          <a:off x="1233692" y="1554047"/>
          <a:ext cx="921614" cy="248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259C18-ECC8-4E8F-A017-07240F97A9BD}">
      <dsp:nvSpPr>
        <dsp:cNvPr id="0" name=""/>
        <dsp:cNvSpPr/>
      </dsp:nvSpPr>
      <dsp:spPr>
        <a:xfrm>
          <a:off x="1042991" y="892970"/>
          <a:ext cx="1755503" cy="7673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Производство и распределение электроэнергии, газа и воды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42991" y="892970"/>
        <a:ext cx="1755503" cy="76731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81C455-94C4-46BB-9730-ACB54DAE1B94}">
      <dsp:nvSpPr>
        <dsp:cNvPr id="0" name=""/>
        <dsp:cNvSpPr/>
      </dsp:nvSpPr>
      <dsp:spPr>
        <a:xfrm>
          <a:off x="277168" y="2177720"/>
          <a:ext cx="1643075" cy="83425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Удмуртская Республика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7168" y="2177720"/>
        <a:ext cx="1643075" cy="834255"/>
      </dsp:txXfrm>
    </dsp:sp>
    <dsp:sp modelId="{9F9B7918-FD7A-422B-9273-73F6FC430C4A}">
      <dsp:nvSpPr>
        <dsp:cNvPr id="0" name=""/>
        <dsp:cNvSpPr/>
      </dsp:nvSpPr>
      <dsp:spPr>
        <a:xfrm rot="14782786">
          <a:off x="244609" y="1590986"/>
          <a:ext cx="934172" cy="23776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2CB791-852E-4918-91A5-750E68F19551}">
      <dsp:nvSpPr>
        <dsp:cNvPr id="0" name=""/>
        <dsp:cNvSpPr/>
      </dsp:nvSpPr>
      <dsp:spPr>
        <a:xfrm>
          <a:off x="-79307" y="884544"/>
          <a:ext cx="1207708" cy="7947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Добыча полезных ископаемых</a:t>
          </a:r>
          <a:endParaRPr lang="ru-RU" sz="1400" kern="1200" dirty="0"/>
        </a:p>
      </dsp:txBody>
      <dsp:txXfrm>
        <a:off x="-79307" y="884544"/>
        <a:ext cx="1207708" cy="794736"/>
      </dsp:txXfrm>
    </dsp:sp>
    <dsp:sp modelId="{F98FAF75-3DAC-40BC-B405-F9E668C437BB}">
      <dsp:nvSpPr>
        <dsp:cNvPr id="0" name=""/>
        <dsp:cNvSpPr/>
      </dsp:nvSpPr>
      <dsp:spPr>
        <a:xfrm rot="16218292">
          <a:off x="335248" y="1198706"/>
          <a:ext cx="1702035" cy="23776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38E347-F36F-4054-B995-622F95520995}">
      <dsp:nvSpPr>
        <dsp:cNvPr id="0" name=""/>
        <dsp:cNvSpPr/>
      </dsp:nvSpPr>
      <dsp:spPr>
        <a:xfrm>
          <a:off x="277162" y="37321"/>
          <a:ext cx="1666694" cy="6786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Обрабатывающие производства</a:t>
          </a:r>
          <a:endParaRPr lang="ru-RU" sz="1400" kern="1200" dirty="0"/>
        </a:p>
      </dsp:txBody>
      <dsp:txXfrm>
        <a:off x="277162" y="37321"/>
        <a:ext cx="1666694" cy="678657"/>
      </dsp:txXfrm>
    </dsp:sp>
    <dsp:sp modelId="{36CB22F5-E15A-4462-AF8C-7261BC1AA152}">
      <dsp:nvSpPr>
        <dsp:cNvPr id="0" name=""/>
        <dsp:cNvSpPr/>
      </dsp:nvSpPr>
      <dsp:spPr>
        <a:xfrm rot="18162329">
          <a:off x="1133995" y="1514121"/>
          <a:ext cx="1099235" cy="23776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259C18-ECC8-4E8F-A017-07240F97A9BD}">
      <dsp:nvSpPr>
        <dsp:cNvPr id="0" name=""/>
        <dsp:cNvSpPr/>
      </dsp:nvSpPr>
      <dsp:spPr>
        <a:xfrm>
          <a:off x="1187320" y="822101"/>
          <a:ext cx="1589096" cy="7947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Производство и распределение электроэнергии, газа и воды</a:t>
          </a:r>
          <a:endParaRPr lang="ru-RU" sz="1400" kern="1200" dirty="0"/>
        </a:p>
      </dsp:txBody>
      <dsp:txXfrm>
        <a:off x="1187320" y="822101"/>
        <a:ext cx="1589096" cy="79473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81C455-94C4-46BB-9730-ACB54DAE1B94}">
      <dsp:nvSpPr>
        <dsp:cNvPr id="0" name=""/>
        <dsp:cNvSpPr/>
      </dsp:nvSpPr>
      <dsp:spPr>
        <a:xfrm>
          <a:off x="1000122" y="2286015"/>
          <a:ext cx="1528799" cy="94176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Приволжский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Федеральный округ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00122" y="2286015"/>
        <a:ext cx="1528799" cy="941760"/>
      </dsp:txXfrm>
    </dsp:sp>
    <dsp:sp modelId="{9F9B7918-FD7A-422B-9273-73F6FC430C4A}">
      <dsp:nvSpPr>
        <dsp:cNvPr id="0" name=""/>
        <dsp:cNvSpPr/>
      </dsp:nvSpPr>
      <dsp:spPr>
        <a:xfrm rot="13397675">
          <a:off x="651059" y="2082663"/>
          <a:ext cx="634481" cy="248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2CB791-852E-4918-91A5-750E68F19551}">
      <dsp:nvSpPr>
        <dsp:cNvPr id="0" name=""/>
        <dsp:cNvSpPr/>
      </dsp:nvSpPr>
      <dsp:spPr>
        <a:xfrm>
          <a:off x="285751" y="1500197"/>
          <a:ext cx="1143576" cy="8043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Добыча полезных ископаемых</a:t>
          </a:r>
          <a:endParaRPr lang="ru-RU" sz="1400" kern="1200" dirty="0"/>
        </a:p>
      </dsp:txBody>
      <dsp:txXfrm>
        <a:off x="285751" y="1500197"/>
        <a:ext cx="1143576" cy="804326"/>
      </dsp:txXfrm>
    </dsp:sp>
    <dsp:sp modelId="{F98FAF75-3DAC-40BC-B405-F9E668C437BB}">
      <dsp:nvSpPr>
        <dsp:cNvPr id="0" name=""/>
        <dsp:cNvSpPr/>
      </dsp:nvSpPr>
      <dsp:spPr>
        <a:xfrm rot="15822853">
          <a:off x="683239" y="1145045"/>
          <a:ext cx="1834796" cy="248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38E347-F36F-4054-B995-622F95520995}">
      <dsp:nvSpPr>
        <dsp:cNvPr id="0" name=""/>
        <dsp:cNvSpPr/>
      </dsp:nvSpPr>
      <dsp:spPr>
        <a:xfrm>
          <a:off x="714376" y="71437"/>
          <a:ext cx="1571635" cy="571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Обрабатывающие производства</a:t>
          </a:r>
          <a:endParaRPr lang="ru-RU" sz="1400" kern="1200" dirty="0"/>
        </a:p>
      </dsp:txBody>
      <dsp:txXfrm>
        <a:off x="714376" y="71437"/>
        <a:ext cx="1571635" cy="571494"/>
      </dsp:txXfrm>
    </dsp:sp>
    <dsp:sp modelId="{36CB22F5-E15A-4462-AF8C-7261BC1AA152}">
      <dsp:nvSpPr>
        <dsp:cNvPr id="0" name=""/>
        <dsp:cNvSpPr/>
      </dsp:nvSpPr>
      <dsp:spPr>
        <a:xfrm rot="17141961">
          <a:off x="1513249" y="1581119"/>
          <a:ext cx="1093787" cy="248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259C18-ECC8-4E8F-A017-07240F97A9BD}">
      <dsp:nvSpPr>
        <dsp:cNvPr id="0" name=""/>
        <dsp:cNvSpPr/>
      </dsp:nvSpPr>
      <dsp:spPr>
        <a:xfrm>
          <a:off x="1366090" y="714376"/>
          <a:ext cx="1684074" cy="928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Производство и распределение электроэнергии, газа и воды</a:t>
          </a:r>
          <a:endParaRPr lang="ru-RU" sz="1400" kern="1200" dirty="0"/>
        </a:p>
      </dsp:txBody>
      <dsp:txXfrm>
        <a:off x="1366090" y="714376"/>
        <a:ext cx="1684074" cy="928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02.02.2015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02.02.2015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02.02.2015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02.02.2015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02.02.2015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02.02.2015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02.02.2015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02.02.2015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02.02.2015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02.02.2015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02.02.2015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2BFE9-CDCE-4E7B-AD84-47B05A3749C8}" type="datetimeFigureOut">
              <a:rPr lang="ru-RU" smtClean="0"/>
              <a:pPr/>
              <a:t>02.02.2015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QuickStyle" Target="../diagrams/quickStyle3.xml"/><Relationship Id="rId18" Type="http://schemas.microsoft.com/office/2007/relationships/diagramDrawing" Target="../diagrams/drawing1.xml"/><Relationship Id="rId3" Type="http://schemas.openxmlformats.org/officeDocument/2006/relationships/diagramData" Target="../diagrams/data1.xml"/><Relationship Id="rId7" Type="http://schemas.openxmlformats.org/officeDocument/2006/relationships/diagramData" Target="../diagrams/data2.xml"/><Relationship Id="rId12" Type="http://schemas.openxmlformats.org/officeDocument/2006/relationships/diagramLayout" Target="../diagrams/layout3.xml"/><Relationship Id="rId17" Type="http://schemas.openxmlformats.org/officeDocument/2006/relationships/image" Target="../media/image4.png"/><Relationship Id="rId2" Type="http://schemas.openxmlformats.org/officeDocument/2006/relationships/image" Target="../media/image1.jpeg"/><Relationship Id="rId16" Type="http://schemas.openxmlformats.org/officeDocument/2006/relationships/image" Target="../media/image3.emf"/><Relationship Id="rId20" Type="http://schemas.microsoft.com/office/2007/relationships/diagramDrawing" Target="../diagrams/drawing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11" Type="http://schemas.openxmlformats.org/officeDocument/2006/relationships/diagramData" Target="../diagrams/data3.xml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2.jpeg"/><Relationship Id="rId10" Type="http://schemas.openxmlformats.org/officeDocument/2006/relationships/diagramColors" Target="../diagrams/colors2.xml"/><Relationship Id="rId19" Type="http://schemas.microsoft.com/office/2007/relationships/diagramDrawing" Target="../diagrams/drawing2.xml"/><Relationship Id="rId4" Type="http://schemas.openxmlformats.org/officeDocument/2006/relationships/diagramLayout" Target="../diagrams/layout1.xml"/><Relationship Id="rId9" Type="http://schemas.openxmlformats.org/officeDocument/2006/relationships/diagramQuickStyle" Target="../diagrams/quickStyle2.xml"/><Relationship Id="rId14" Type="http://schemas.openxmlformats.org/officeDocument/2006/relationships/diagramColors" Target="../diagrams/colors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714380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Индекс производства в 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2014 году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</p:nvPr>
        </p:nvGraphicFramePr>
        <p:xfrm>
          <a:off x="457200" y="714357"/>
          <a:ext cx="2757488" cy="31432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Содержимое 7"/>
          <p:cNvGraphicFramePr>
            <a:graphicFrameLocks noGrp="1"/>
          </p:cNvGraphicFramePr>
          <p:nvPr>
            <p:ph sz="half" idx="2"/>
          </p:nvPr>
        </p:nvGraphicFramePr>
        <p:xfrm>
          <a:off x="3428992" y="785794"/>
          <a:ext cx="2643187" cy="342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Содержимое 7"/>
          <p:cNvGraphicFramePr>
            <a:graphicFrameLocks/>
          </p:cNvGraphicFramePr>
          <p:nvPr/>
        </p:nvGraphicFramePr>
        <p:xfrm>
          <a:off x="5929322" y="714357"/>
          <a:ext cx="2757488" cy="3286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6" name="Волна 5"/>
          <p:cNvSpPr/>
          <p:nvPr/>
        </p:nvSpPr>
        <p:spPr>
          <a:xfrm>
            <a:off x="1928794" y="5572140"/>
            <a:ext cx="5715040" cy="1071546"/>
          </a:xfrm>
          <a:prstGeom prst="wave">
            <a:avLst>
              <a:gd name="adj1" fmla="val 12500"/>
              <a:gd name="adj2" fmla="val 1892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Среди областей и республик Приволжского Федерального округа Удмуртская Республика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занимает 10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5786" y="4000504"/>
            <a:ext cx="1928826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Рисунок 11"/>
          <p:cNvPicPr/>
          <p:nvPr/>
        </p:nvPicPr>
        <p:blipFill>
          <a:blip r:embed="rId16">
            <a:lum/>
          </a:blip>
          <a:srcRect l="630" t="710" r="630" b="710"/>
          <a:stretch>
            <a:fillRect/>
          </a:stretch>
        </p:blipFill>
        <p:spPr bwMode="auto">
          <a:xfrm>
            <a:off x="7286645" y="3857628"/>
            <a:ext cx="185735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428992" y="3857628"/>
            <a:ext cx="2286016" cy="1643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87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Индекс производства в 2014 году</vt:lpstr>
    </vt:vector>
  </TitlesOfParts>
  <Company>kgsur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Индекс производства в январе-марте 2015 года</dc:title>
  <dc:creator>aug05</dc:creator>
  <cp:lastModifiedBy>jul22</cp:lastModifiedBy>
  <cp:revision>21</cp:revision>
  <dcterms:created xsi:type="dcterms:W3CDTF">2014-12-18T12:25:00Z</dcterms:created>
  <dcterms:modified xsi:type="dcterms:W3CDTF">2015-02-02T09:42:11Z</dcterms:modified>
</cp:coreProperties>
</file>