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A7ADB-6B01-43D2-ADBA-278A81E17195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3F844-9C15-42D9-A421-54E4C86FF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73F844-9C15-42D9-A421-54E4C86FF3DD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2C7F8D1-9186-4A71-BC8E-9CD517DD3817}" type="datetimeFigureOut">
              <a:rPr lang="ru-RU" smtClean="0"/>
              <a:pPr/>
              <a:t>28.01.2016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D1904FB-AD17-4FE5-AAE7-2C93894729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14290"/>
            <a:ext cx="781529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Отгрузка товаров собственного  производства, работы  и услуги ,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выполненные собственными силами  по промышленности  Удмуртской  республики за январь-декабрь 2015 года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571736" y="928670"/>
            <a:ext cx="3929090" cy="114300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/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Отгружено товаров собственного  производства, выполнено работ и услуг собственными силами  на сумму 444 млрд. рублей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286248" y="2071678"/>
            <a:ext cx="484632" cy="500066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643306" y="2643182"/>
            <a:ext cx="1714512" cy="1000132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/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структуре отгруженной продукции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 rot="4440000">
            <a:off x="2866465" y="3379006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928662" y="3571876"/>
            <a:ext cx="1714512" cy="1143008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Доля добывающих производств составляет 36,4%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286248" y="3714752"/>
            <a:ext cx="484632" cy="285752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000364" y="4071942"/>
            <a:ext cx="2500330" cy="1057276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Обрабатывающие производства отмечены показателем 56,3%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 rot="-2700000">
            <a:off x="5347013" y="3814250"/>
            <a:ext cx="484632" cy="97840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715008" y="4357694"/>
            <a:ext cx="3000396" cy="1714512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effectLst>
            <a:glow rad="1397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Удельный вес предприятий по производству и распределению электроэнергии, газа и воды зафиксирован на </a:t>
            </a:r>
            <a:r>
              <a:rPr lang="ru-RU" sz="1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уровне 7,3%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нефть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1214422"/>
            <a:ext cx="19431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фото_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5286388"/>
            <a:ext cx="2428876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zapiski\SAPICKA\ТЭЦ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15074" y="1928802"/>
            <a:ext cx="2214578" cy="22145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101</TotalTime>
  <Words>60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Отгрузка товаров собственного  производства, работы  и услуги ,   выполненные собственными силами  по промышленности  Удмуртской  республики за январь-декабрь 2015 года</vt:lpstr>
    </vt:vector>
  </TitlesOfParts>
  <Company>kgsur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Отгрузка товаров собственного  производства, работы  и услуги ,  выпол ненные собственными силами  за январь-март 2015 года</dc:title>
  <dc:creator>aug05</dc:creator>
  <cp:lastModifiedBy>aug05</cp:lastModifiedBy>
  <cp:revision>18</cp:revision>
  <dcterms:created xsi:type="dcterms:W3CDTF">2014-12-18T05:30:43Z</dcterms:created>
  <dcterms:modified xsi:type="dcterms:W3CDTF">2016-01-28T10:01:01Z</dcterms:modified>
</cp:coreProperties>
</file>